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ACC777-54BB-6944-10EB-DE4F4F1334B0}" v="1" dt="2026-06-17T13:32:08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50"/>
    <p:restoredTop sz="96197"/>
  </p:normalViewPr>
  <p:slideViewPr>
    <p:cSldViewPr snapToGrid="0">
      <p:cViewPr varScale="1">
        <p:scale>
          <a:sx n="96" d="100"/>
          <a:sy n="96" d="100"/>
        </p:scale>
        <p:origin x="14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leen Hughes" userId="S::colleen@degnon.org::704adc4d-dd27-4c0e-862d-c03ae4863d32" providerId="AD" clId="Web-{32ACC777-54BB-6944-10EB-DE4F4F1334B0}"/>
    <pc:docChg chg="addSld">
      <pc:chgData name="Colleen Hughes" userId="S::colleen@degnon.org::704adc4d-dd27-4c0e-862d-c03ae4863d32" providerId="AD" clId="Web-{32ACC777-54BB-6944-10EB-DE4F4F1334B0}" dt="2026-06-17T13:32:08.318" v="0"/>
      <pc:docMkLst>
        <pc:docMk/>
      </pc:docMkLst>
      <pc:sldChg chg="new">
        <pc:chgData name="Colleen Hughes" userId="S::colleen@degnon.org::704adc4d-dd27-4c0e-862d-c03ae4863d32" providerId="AD" clId="Web-{32ACC777-54BB-6944-10EB-DE4F4F1334B0}" dt="2026-06-17T13:32:08.318" v="0"/>
        <pc:sldMkLst>
          <pc:docMk/>
          <pc:sldMk cId="2695641152" sldId="259"/>
        </pc:sldMkLst>
      </pc:sldChg>
    </pc:docChg>
  </pc:docChgLst>
  <pc:docChgLst>
    <pc:chgData name="Colleen Hughes" userId="704adc4d-dd27-4c0e-862d-c03ae4863d32" providerId="ADAL" clId="{73A47B19-914F-426A-A8D5-2B7D753ED4BB}"/>
    <pc:docChg chg="modMainMaster">
      <pc:chgData name="Colleen Hughes" userId="704adc4d-dd27-4c0e-862d-c03ae4863d32" providerId="ADAL" clId="{73A47B19-914F-426A-A8D5-2B7D753ED4BB}" dt="2026-06-17T13:31:10.319" v="19" actId="20577"/>
      <pc:docMkLst>
        <pc:docMk/>
      </pc:docMkLst>
      <pc:sldMasterChg chg="modSp mod modSldLayout">
        <pc:chgData name="Colleen Hughes" userId="704adc4d-dd27-4c0e-862d-c03ae4863d32" providerId="ADAL" clId="{73A47B19-914F-426A-A8D5-2B7D753ED4BB}" dt="2026-06-17T13:31:10.319" v="19" actId="20577"/>
        <pc:sldMasterMkLst>
          <pc:docMk/>
          <pc:sldMasterMk cId="0" sldId="2147483648"/>
        </pc:sldMasterMkLst>
        <pc:spChg chg="mod">
          <ac:chgData name="Colleen Hughes" userId="704adc4d-dd27-4c0e-862d-c03ae4863d32" providerId="ADAL" clId="{73A47B19-914F-426A-A8D5-2B7D753ED4BB}" dt="2026-06-17T13:31:10.319" v="19" actId="20577"/>
          <ac:spMkLst>
            <pc:docMk/>
            <pc:sldMasterMk cId="0" sldId="2147483648"/>
            <ac:spMk id="1033" creationId="{70D340A1-4BD5-CE98-8EDD-9DC18E520770}"/>
          </ac:spMkLst>
        </pc:spChg>
        <pc:sldLayoutChg chg="modSp mod">
          <pc:chgData name="Colleen Hughes" userId="704adc4d-dd27-4c0e-862d-c03ae4863d32" providerId="ADAL" clId="{73A47B19-914F-426A-A8D5-2B7D753ED4BB}" dt="2026-06-17T13:31:02.570" v="18" actId="20577"/>
          <pc:sldLayoutMkLst>
            <pc:docMk/>
            <pc:sldMasterMk cId="0" sldId="2147483648"/>
            <pc:sldLayoutMk cId="2880405566" sldId="2147483671"/>
          </pc:sldLayoutMkLst>
          <pc:spChg chg="mod">
            <ac:chgData name="Colleen Hughes" userId="704adc4d-dd27-4c0e-862d-c03ae4863d32" providerId="ADAL" clId="{73A47B19-914F-426A-A8D5-2B7D753ED4BB}" dt="2026-06-17T13:31:02.570" v="18" actId="20577"/>
            <ac:spMkLst>
              <pc:docMk/>
              <pc:sldMasterMk cId="0" sldId="2147483648"/>
              <pc:sldLayoutMk cId="2880405566" sldId="2147483671"/>
              <ac:spMk id="7" creationId="{BDA3F8E8-EDAC-3C43-52B3-82AD754FE6BD}"/>
            </ac:spMkLst>
          </pc:spChg>
          <pc:spChg chg="mod">
            <ac:chgData name="Colleen Hughes" userId="704adc4d-dd27-4c0e-862d-c03ae4863d32" providerId="ADAL" clId="{73A47B19-914F-426A-A8D5-2B7D753ED4BB}" dt="2026-06-17T13:30:11.990" v="17" actId="20577"/>
            <ac:spMkLst>
              <pc:docMk/>
              <pc:sldMasterMk cId="0" sldId="2147483648"/>
              <pc:sldLayoutMk cId="2880405566" sldId="2147483671"/>
              <ac:spMk id="8" creationId="{394ED840-DB6F-E613-0F02-9EAA035E9BF8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2FE668-44D7-720D-F3FC-CA56B7DE9F05}"/>
              </a:ext>
            </a:extLst>
          </p:cNvPr>
          <p:cNvSpPr/>
          <p:nvPr/>
        </p:nvSpPr>
        <p:spPr>
          <a:xfrm>
            <a:off x="0" y="5202238"/>
            <a:ext cx="12192000" cy="73818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6770B8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16FDC3-DCDD-6875-09DB-639843730C4A}"/>
              </a:ext>
            </a:extLst>
          </p:cNvPr>
          <p:cNvSpPr/>
          <p:nvPr/>
        </p:nvSpPr>
        <p:spPr>
          <a:xfrm>
            <a:off x="0" y="5891213"/>
            <a:ext cx="12192000" cy="1017587"/>
          </a:xfrm>
          <a:prstGeom prst="rect">
            <a:avLst/>
          </a:prstGeom>
          <a:solidFill>
            <a:srgbClr val="2636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922AB0DD-2883-F84F-7DCF-A1CDA1FF5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650" y="122238"/>
            <a:ext cx="329247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BDA3F8E8-EDAC-3C43-52B3-82AD754FE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3" y="5916781"/>
            <a:ext cx="74257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2026 Pediatric Medical Education Conference 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  <p:sp>
        <p:nvSpPr>
          <p:cNvPr id="8" name="TextBox 14">
            <a:extLst>
              <a:ext uri="{FF2B5EF4-FFF2-40B4-BE49-F238E27FC236}">
                <a16:creationId xmlns:a16="http://schemas.microsoft.com/office/drawing/2014/main" id="{394ED840-DB6F-E613-0F02-9EAA035E9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0475" y="5891213"/>
            <a:ext cx="5638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September 25-26, 2026</a:t>
            </a:r>
            <a:endParaRPr lang="en-US" altLang="en-US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r" eaLnBrk="1" hangingPunct="1"/>
            <a:r>
              <a:rPr lang="en-US" altLang="en-US" sz="1600" i="1" dirty="0">
                <a:solidFill>
                  <a:schemeClr val="bg1"/>
                </a:solidFill>
                <a:latin typeface="Century Gothic" panose="020B0502020202020204" pitchFamily="34" charset="0"/>
              </a:rPr>
              <a:t>Renaissance Arlington Capital View Hotel</a:t>
            </a:r>
            <a:endParaRPr lang="en-US" altLang="en-US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r" eaLnBrk="1" hangingPunct="1"/>
            <a:r>
              <a:rPr lang="en-US" alt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Arlington, Virginia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15B1263-6E0C-998D-1BBB-8AFF97A53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419475"/>
            <a:ext cx="4287838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72869"/>
            <a:ext cx="9144000" cy="1448578"/>
          </a:xfrm>
        </p:spPr>
        <p:txBody>
          <a:bodyPr anchor="b">
            <a:normAutofit/>
          </a:bodyPr>
          <a:lstStyle>
            <a:lvl1pPr algn="ctr">
              <a:defRPr lang="en-US" sz="4400" b="1" smtClean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15686"/>
            <a:ext cx="9144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b="0" i="0" smtClean="0"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F95E358-BEED-4E9B-6712-007EE42E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8925" y="6472238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568E66-112A-DD47-8E9D-5633401B28E8}" type="datetimeFigureOut">
              <a:rPr lang="en-US"/>
              <a:pPr>
                <a:defRPr/>
              </a:pPr>
              <a:t>6/17/2026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95DEDF-32A7-5991-E43B-16E2968717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415463" y="6492875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601CD9-3E71-D04D-BA46-7D6422C7B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0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1893C-A145-0DDC-94B8-AEE8912E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0CFE6A-0C76-BA47-BD0B-EE93475B3BEA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66321-3458-A632-8486-464F2CE4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D0E32-C1D4-273F-E4E6-F2FCA655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B0CF27-6448-BF42-998E-165366119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6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64B50-2EEF-2617-B4BE-F9DD5D06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D1172B-7B4D-9F4A-8AC8-5A854C898F19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7A4C5-424F-ACB1-B564-8591B6CA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3C189-077A-D439-B08C-5E8B3798A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E20ABE-CE45-8449-A5C7-F95B2AC50A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9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6770B8"/>
              </a:buClr>
              <a:defRPr/>
            </a:lvl1pPr>
            <a:lvl2pPr>
              <a:buClr>
                <a:srgbClr val="6770B8"/>
              </a:buClr>
              <a:defRPr/>
            </a:lvl2pPr>
            <a:lvl3pPr>
              <a:buClr>
                <a:srgbClr val="6770B8"/>
              </a:buClr>
              <a:defRPr/>
            </a:lvl3pPr>
            <a:lvl4pPr>
              <a:buClr>
                <a:srgbClr val="6770B8"/>
              </a:buClr>
              <a:defRPr/>
            </a:lvl4pPr>
            <a:lvl5pPr>
              <a:buClr>
                <a:srgbClr val="6770B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59BFB-C8CA-A199-1354-6C5A205D0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3FB1DC-29D6-4348-94D9-9A2EB9E884BF}" type="datetimeFigureOut">
              <a:rPr lang="en-US"/>
              <a:pPr>
                <a:defRPr/>
              </a:pPr>
              <a:t>6/17/2026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0E471-EA04-8A65-F09B-45F594A0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B0D05-094A-ADB7-7319-983DBDF6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FE8AB3-751B-874F-A14F-61979107C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8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3EF52-F027-4FBE-9FAF-DB827CA8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87674A-0442-4246-9042-84698835A076}" type="datetimeFigureOut">
              <a:rPr lang="en-US"/>
              <a:pPr>
                <a:defRPr/>
              </a:pPr>
              <a:t>6/17/2026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F7DD2-D00D-1997-F421-68BBE4CD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04E6F-00E9-19B0-CB26-CA4910B79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F86B86-4AA5-B54D-9440-D7A96163F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4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6770B8"/>
              </a:buClr>
              <a:defRPr/>
            </a:lvl1pPr>
            <a:lvl2pPr>
              <a:buClr>
                <a:srgbClr val="6770B8"/>
              </a:buClr>
              <a:defRPr/>
            </a:lvl2pPr>
            <a:lvl3pPr>
              <a:buClr>
                <a:srgbClr val="6770B8"/>
              </a:buClr>
              <a:defRPr/>
            </a:lvl3pPr>
            <a:lvl4pPr>
              <a:buClr>
                <a:srgbClr val="6770B8"/>
              </a:buClr>
              <a:defRPr/>
            </a:lvl4pPr>
            <a:lvl5pPr>
              <a:buClr>
                <a:srgbClr val="6770B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6770B8"/>
              </a:buClr>
              <a:defRPr/>
            </a:lvl1pPr>
            <a:lvl2pPr>
              <a:buClr>
                <a:srgbClr val="6770B8"/>
              </a:buClr>
              <a:defRPr/>
            </a:lvl2pPr>
            <a:lvl3pPr>
              <a:buClr>
                <a:srgbClr val="6770B8"/>
              </a:buClr>
              <a:defRPr/>
            </a:lvl3pPr>
            <a:lvl4pPr>
              <a:buClr>
                <a:srgbClr val="6770B8"/>
              </a:buClr>
              <a:defRPr/>
            </a:lvl4pPr>
            <a:lvl5pPr>
              <a:buClr>
                <a:srgbClr val="6770B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B64A8-0BBF-D160-9506-591605E5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C3F5C3-3B28-A344-A5FF-B2C8FC456FD9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6B2DE-5359-2410-F815-4D2564337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41B25-DD04-4B60-B30E-6FCC133B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72DA5B-E7E7-0C45-8E22-12246B75E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9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>
                <a:srgbClr val="6770B8"/>
              </a:buClr>
              <a:defRPr/>
            </a:lvl1pPr>
            <a:lvl2pPr>
              <a:buClr>
                <a:srgbClr val="6770B8"/>
              </a:buClr>
              <a:defRPr/>
            </a:lvl2pPr>
            <a:lvl3pPr>
              <a:buClr>
                <a:srgbClr val="6770B8"/>
              </a:buClr>
              <a:defRPr/>
            </a:lvl3pPr>
            <a:lvl4pPr>
              <a:buClr>
                <a:srgbClr val="6770B8"/>
              </a:buClr>
              <a:defRPr/>
            </a:lvl4pPr>
            <a:lvl5pPr>
              <a:buClr>
                <a:srgbClr val="6770B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>
                <a:srgbClr val="6770B8"/>
              </a:buClr>
              <a:defRPr/>
            </a:lvl1pPr>
            <a:lvl2pPr>
              <a:buClr>
                <a:srgbClr val="6770B8"/>
              </a:buClr>
              <a:defRPr/>
            </a:lvl2pPr>
            <a:lvl3pPr>
              <a:buClr>
                <a:srgbClr val="6770B8"/>
              </a:buClr>
              <a:defRPr/>
            </a:lvl3pPr>
            <a:lvl4pPr>
              <a:buClr>
                <a:srgbClr val="6770B8"/>
              </a:buClr>
              <a:defRPr/>
            </a:lvl4pPr>
            <a:lvl5pPr>
              <a:buClr>
                <a:srgbClr val="6770B8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41210-0E5B-61C3-AB27-219AF9527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484E25-D8DF-B64F-BAF6-C3E1420C5A8E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2F4B4E-8CFA-D71F-B98D-91A77F26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3F0215-2FFB-4104-02E4-348BA5CC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4B61C6-03B0-2640-BB8F-9B18D3C4C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6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ECF92-36C5-1768-23BB-1128B7208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94656F-780D-6B40-811E-C6D109332222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7535A-F291-C51A-489F-9E2F078FB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AD84C-CF3B-95E3-0B0B-98519CD0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F0C138-FC02-8845-A961-2C1F6B800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2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3C7FD6-2563-F1AD-62FA-93329ABC5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206F00-80A6-CA4B-9DB1-9ED95F7A366E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E76EAB-49E0-62CB-1F29-205898B5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B256A-7DCE-6248-C72F-96C40B027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CD4C3A-07ED-7649-B050-1A2523B5B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6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6770B8"/>
              </a:buClr>
              <a:defRPr sz="3200"/>
            </a:lvl1pPr>
            <a:lvl2pPr>
              <a:buClr>
                <a:srgbClr val="6770B8"/>
              </a:buClr>
              <a:defRPr sz="2800"/>
            </a:lvl2pPr>
            <a:lvl3pPr>
              <a:buClr>
                <a:srgbClr val="6770B8"/>
              </a:buClr>
              <a:defRPr sz="2400"/>
            </a:lvl3pPr>
            <a:lvl4pPr>
              <a:buClr>
                <a:srgbClr val="6770B8"/>
              </a:buClr>
              <a:defRPr sz="2000"/>
            </a:lvl4pPr>
            <a:lvl5pPr>
              <a:buClr>
                <a:srgbClr val="6770B8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B78A4-E852-FBCE-1686-9789AE52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C64FEC-FB45-1347-8B7E-8AEC63679448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92EAA-4141-AABC-E35A-238A7A87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339F5-0759-EECE-8962-AE645356E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057A59-E4BE-C945-81EB-BD3847681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5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5AB42-B65E-E1F3-B4D9-EFB963D94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8CFE30-CBDE-0346-B9FF-83465A23F1D3}" type="datetimeFigureOut">
              <a:rPr lang="en-US"/>
              <a:pPr>
                <a:defRPr/>
              </a:pPr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97CCC-FA9C-3E78-593B-6475506BF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71BBE2-AEC6-4307-EC84-B1703202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C5BA3-91BD-FD4F-9E45-0380AB696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9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BD23CC8-1656-7625-8026-0833C1475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84A4496-D1D3-8CA9-F5B3-03EFF5EDE2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B9ED8-563F-AE94-570D-5B6AD280E0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i="0" dirty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1019F-4BFD-F314-6E0D-0E2E60D00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 i="0" dirty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D2AA5-89D6-0DA6-3464-9C7F2C279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i="0" dirty="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1" name="Picture 6">
            <a:extLst>
              <a:ext uri="{FF2B5EF4-FFF2-40B4-BE49-F238E27FC236}">
                <a16:creationId xmlns:a16="http://schemas.microsoft.com/office/drawing/2014/main" id="{1CA58FB5-2256-E5B5-A9BC-8BC9EA61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2888"/>
            <a:ext cx="12192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>
            <a:extLst>
              <a:ext uri="{FF2B5EF4-FFF2-40B4-BE49-F238E27FC236}">
                <a16:creationId xmlns:a16="http://schemas.microsoft.com/office/drawing/2014/main" id="{576C5CE2-D597-E023-D038-A66B78D9D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75" y="5292725"/>
            <a:ext cx="24860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Box 9">
            <a:extLst>
              <a:ext uri="{FF2B5EF4-FFF2-40B4-BE49-F238E27FC236}">
                <a16:creationId xmlns:a16="http://schemas.microsoft.com/office/drawing/2014/main" id="{70D340A1-4BD5-CE98-8EDD-9DC18E520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6300788"/>
            <a:ext cx="6140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1D2666"/>
                </a:solidFill>
                <a:latin typeface="Century Gothic" panose="020B0502020202020204" pitchFamily="34" charset="0"/>
              </a:rPr>
              <a:t>2026 </a:t>
            </a:r>
            <a:r>
              <a:rPr lang="en-US" altLang="en-US" sz="1400" b="1" dirty="0">
                <a:solidFill>
                  <a:srgbClr val="1D2666"/>
                </a:solidFill>
                <a:latin typeface="Century Gothic" panose="020B0502020202020204" pitchFamily="34" charset="0"/>
              </a:rPr>
              <a:t>Pediatric Medical Education Conference </a:t>
            </a:r>
            <a:endParaRPr lang="en-US" altLang="en-US" sz="1400" dirty="0">
              <a:solidFill>
                <a:srgbClr val="1D2666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332F75BE-2C2F-9445-4818-8277F3449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725" y="422275"/>
            <a:ext cx="182086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263679"/>
          </a:solidFill>
          <a:latin typeface="Century Gothic" panose="020B0502020202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263679"/>
          </a:solidFill>
          <a:latin typeface="Century Gothic" panose="020B0502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6770B8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6770B8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6770B8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6770B8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6770B8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A4DE3599-B3FF-5FB2-8D00-DC052F96EC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573213"/>
            <a:ext cx="9144000" cy="1447800"/>
          </a:xfrm>
        </p:spPr>
        <p:txBody>
          <a:bodyPr/>
          <a:lstStyle/>
          <a:p>
            <a:endParaRPr altLang="en-US"/>
          </a:p>
        </p:txBody>
      </p:sp>
      <p:sp>
        <p:nvSpPr>
          <p:cNvPr id="13314" name="Subtitle 2">
            <a:extLst>
              <a:ext uri="{FF2B5EF4-FFF2-40B4-BE49-F238E27FC236}">
                <a16:creationId xmlns:a16="http://schemas.microsoft.com/office/drawing/2014/main" id="{2429AB52-0302-29D7-112D-63D5C41B07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16275"/>
            <a:ext cx="9144000" cy="1655763"/>
          </a:xfrm>
        </p:spPr>
        <p:txBody>
          <a:bodyPr/>
          <a:lstStyle/>
          <a:p>
            <a:pPr>
              <a:spcBef>
                <a:spcPct val="0"/>
              </a:spcBef>
            </a:pPr>
            <a:endParaRPr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C2E86C30-91C2-533D-EF91-950D99EC3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62DACA81-ADAB-8475-A2FC-E887BCFD5A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C087-5878-B621-AFAC-2287E418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12289-919C-5F13-30FB-BE118D4FC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4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65D33E2C-FDA0-224F-A7CD-07166570E955}" vid="{047A3DDD-7210-BD49-AABE-97738C51526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44F9244EBD434D9EEF8B12FFE86745" ma:contentTypeVersion="13" ma:contentTypeDescription="Create a new document." ma:contentTypeScope="" ma:versionID="0fee282782c552cfa816773fa5cde232">
  <xsd:schema xmlns:xsd="http://www.w3.org/2001/XMLSchema" xmlns:xs="http://www.w3.org/2001/XMLSchema" xmlns:p="http://schemas.microsoft.com/office/2006/metadata/properties" xmlns:ns2="72b96d98-6dfc-4dfc-981f-75499b3a7012" xmlns:ns3="bd2ba25a-0a4c-4e5d-a938-95edd840cf06" targetNamespace="http://schemas.microsoft.com/office/2006/metadata/properties" ma:root="true" ma:fieldsID="a2843a40f843701d2244cdf26f122705" ns2:_="" ns3:_="">
    <xsd:import namespace="72b96d98-6dfc-4dfc-981f-75499b3a7012"/>
    <xsd:import namespace="bd2ba25a-0a4c-4e5d-a938-95edd840cf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b96d98-6dfc-4dfc-981f-75499b3a70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fd74987-fef7-4bf0-a19e-8932986c17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ba25a-0a4c-4e5d-a938-95edd840cf0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1000ec0-97d7-4b15-8d4a-82703f9fc80b}" ma:internalName="TaxCatchAll" ma:showField="CatchAllData" ma:web="bd2ba25a-0a4c-4e5d-a938-95edd840cf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2ba25a-0a4c-4e5d-a938-95edd840cf06" xsi:nil="true"/>
    <lcf76f155ced4ddcb4097134ff3c332f xmlns="72b96d98-6dfc-4dfc-981f-75499b3a701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DCE51D-0D7B-4960-BE77-3E78EF3D3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b96d98-6dfc-4dfc-981f-75499b3a7012"/>
    <ds:schemaRef ds:uri="bd2ba25a-0a4c-4e5d-a938-95edd840cf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E1F6E8-644E-4CF7-9666-7C965B05EBF5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bd2ba25a-0a4c-4e5d-a938-95edd840cf06"/>
    <ds:schemaRef ds:uri="http://schemas.microsoft.com/office/infopath/2007/PartnerControls"/>
    <ds:schemaRef ds:uri="72b96d98-6dfc-4dfc-981f-75499b3a7012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D630B1F-563F-41BF-98A5-482686A6AD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Carpenter</dc:creator>
  <cp:lastModifiedBy>Colleen Hughes</cp:lastModifiedBy>
  <cp:revision>2</cp:revision>
  <dcterms:created xsi:type="dcterms:W3CDTF">2022-08-15T14:30:44Z</dcterms:created>
  <dcterms:modified xsi:type="dcterms:W3CDTF">2026-06-17T13:32:09Z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0x0101000B44F9244EBD434D9EEF8B12FFE86745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