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36B"/>
    <a:srgbClr val="AD2F0D"/>
    <a:srgbClr val="FF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453CE-7819-4AFB-BB02-73693F901943}" v="9" dt="2026-06-17T13:36:30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Hughes" userId="704adc4d-dd27-4c0e-862d-c03ae4863d32" providerId="ADAL" clId="{73A47B19-914F-426A-A8D5-2B7D753ED4BB}"/>
    <pc:docChg chg="custSel addSld modSld sldOrd modMainMaster">
      <pc:chgData name="Colleen Hughes" userId="704adc4d-dd27-4c0e-862d-c03ae4863d32" providerId="ADAL" clId="{73A47B19-914F-426A-A8D5-2B7D753ED4BB}" dt="2026-06-17T13:36:39.983" v="35"/>
      <pc:docMkLst>
        <pc:docMk/>
      </pc:docMkLst>
      <pc:sldChg chg="modSp">
        <pc:chgData name="Colleen Hughes" userId="704adc4d-dd27-4c0e-862d-c03ae4863d32" providerId="ADAL" clId="{73A47B19-914F-426A-A8D5-2B7D753ED4BB}" dt="2026-06-17T13:36:18.743" v="31" actId="1076"/>
        <pc:sldMkLst>
          <pc:docMk/>
          <pc:sldMk cId="0" sldId="257"/>
        </pc:sldMkLst>
        <pc:spChg chg="mod">
          <ac:chgData name="Colleen Hughes" userId="704adc4d-dd27-4c0e-862d-c03ae4863d32" providerId="ADAL" clId="{73A47B19-914F-426A-A8D5-2B7D753ED4BB}" dt="2026-06-17T13:36:18.743" v="31" actId="1076"/>
          <ac:spMkLst>
            <pc:docMk/>
            <pc:sldMk cId="0" sldId="257"/>
            <ac:spMk id="14338" creationId="{62DACA81-ADAB-8475-A2FC-E887BCFD5AB3}"/>
          </ac:spMkLst>
        </pc:spChg>
      </pc:sldChg>
      <pc:sldChg chg="new ord">
        <pc:chgData name="Colleen Hughes" userId="704adc4d-dd27-4c0e-862d-c03ae4863d32" providerId="ADAL" clId="{73A47B19-914F-426A-A8D5-2B7D753ED4BB}" dt="2026-06-17T13:36:39.983" v="35"/>
        <pc:sldMkLst>
          <pc:docMk/>
          <pc:sldMk cId="2961085150" sldId="259"/>
        </pc:sldMkLst>
      </pc:sldChg>
      <pc:sldMasterChg chg="delSp modSp mod modSldLayout">
        <pc:chgData name="Colleen Hughes" userId="704adc4d-dd27-4c0e-862d-c03ae4863d32" providerId="ADAL" clId="{73A47B19-914F-426A-A8D5-2B7D753ED4BB}" dt="2026-06-17T13:36:30.524" v="33" actId="1076"/>
        <pc:sldMasterMkLst>
          <pc:docMk/>
          <pc:sldMasterMk cId="0" sldId="2147483648"/>
        </pc:sldMasterMkLst>
        <pc:spChg chg="mod">
          <ac:chgData name="Colleen Hughes" userId="704adc4d-dd27-4c0e-862d-c03ae4863d32" providerId="ADAL" clId="{73A47B19-914F-426A-A8D5-2B7D753ED4BB}" dt="2026-06-17T13:33:53.759" v="1" actId="20577"/>
          <ac:spMkLst>
            <pc:docMk/>
            <pc:sldMasterMk cId="0" sldId="2147483648"/>
            <ac:spMk id="1033" creationId="{70D340A1-4BD5-CE98-8EDD-9DC18E520770}"/>
          </ac:spMkLst>
        </pc:spChg>
        <pc:picChg chg="del">
          <ac:chgData name="Colleen Hughes" userId="704adc4d-dd27-4c0e-862d-c03ae4863d32" providerId="ADAL" clId="{73A47B19-914F-426A-A8D5-2B7D753ED4BB}" dt="2026-06-17T13:35:40.357" v="27" actId="478"/>
          <ac:picMkLst>
            <pc:docMk/>
            <pc:sldMasterMk cId="0" sldId="2147483648"/>
            <ac:picMk id="7" creationId="{2DBF8F9F-7B7B-D315-51F5-E8439B14CA8D}"/>
          </ac:picMkLst>
        </pc:picChg>
        <pc:sldLayoutChg chg="modSp mod">
          <pc:chgData name="Colleen Hughes" userId="704adc4d-dd27-4c0e-862d-c03ae4863d32" providerId="ADAL" clId="{73A47B19-914F-426A-A8D5-2B7D753ED4BB}" dt="2026-06-17T13:34:34.637" v="22" actId="20577"/>
          <pc:sldLayoutMkLst>
            <pc:docMk/>
            <pc:sldMasterMk cId="0" sldId="2147483648"/>
            <pc:sldLayoutMk cId="2880405566" sldId="2147483671"/>
          </pc:sldLayoutMkLst>
          <pc:spChg chg="mod">
            <ac:chgData name="Colleen Hughes" userId="704adc4d-dd27-4c0e-862d-c03ae4863d32" providerId="ADAL" clId="{73A47B19-914F-426A-A8D5-2B7D753ED4BB}" dt="2026-06-17T13:34:00.855" v="3" actId="20577"/>
            <ac:spMkLst>
              <pc:docMk/>
              <pc:sldMasterMk cId="0" sldId="2147483648"/>
              <pc:sldLayoutMk cId="2880405566" sldId="2147483671"/>
              <ac:spMk id="7" creationId="{BDA3F8E8-EDAC-3C43-52B3-82AD754FE6BD}"/>
            </ac:spMkLst>
          </pc:spChg>
          <pc:spChg chg="mod">
            <ac:chgData name="Colleen Hughes" userId="704adc4d-dd27-4c0e-862d-c03ae4863d32" providerId="ADAL" clId="{73A47B19-914F-426A-A8D5-2B7D753ED4BB}" dt="2026-06-17T13:34:34.637" v="22" actId="20577"/>
            <ac:spMkLst>
              <pc:docMk/>
              <pc:sldMasterMk cId="0" sldId="2147483648"/>
              <pc:sldLayoutMk cId="2880405566" sldId="2147483671"/>
              <ac:spMk id="8" creationId="{394ED840-DB6F-E613-0F02-9EAA035E9BF8}"/>
            </ac:spMkLst>
          </pc:spChg>
        </pc:sldLayoutChg>
        <pc:sldLayoutChg chg="modSp">
          <pc:chgData name="Colleen Hughes" userId="704adc4d-dd27-4c0e-862d-c03ae4863d32" providerId="ADAL" clId="{73A47B19-914F-426A-A8D5-2B7D753ED4BB}" dt="2026-06-17T13:36:30.524" v="33" actId="1076"/>
          <pc:sldLayoutMkLst>
            <pc:docMk/>
            <pc:sldMasterMk cId="0" sldId="2147483648"/>
            <pc:sldLayoutMk cId="2471681653" sldId="2147483672"/>
          </pc:sldLayoutMkLst>
          <pc:spChg chg="mod">
            <ac:chgData name="Colleen Hughes" userId="704adc4d-dd27-4c0e-862d-c03ae4863d32" providerId="ADAL" clId="{73A47B19-914F-426A-A8D5-2B7D753ED4BB}" dt="2026-06-17T13:36:30.524" v="33" actId="1076"/>
            <ac:spMkLst>
              <pc:docMk/>
              <pc:sldMasterMk cId="0" sldId="2147483648"/>
              <pc:sldLayoutMk cId="2471681653" sldId="2147483672"/>
              <ac:spMk id="3" creationId="{00000000-0000-0000-0000-000000000000}"/>
            </ac:spMkLst>
          </pc:spChg>
        </pc:sldLayoutChg>
        <pc:sldLayoutChg chg="modSp">
          <pc:chgData name="Colleen Hughes" userId="704adc4d-dd27-4c0e-862d-c03ae4863d32" providerId="ADAL" clId="{73A47B19-914F-426A-A8D5-2B7D753ED4BB}" dt="2026-06-17T13:35:52.825" v="29" actId="1076"/>
          <pc:sldLayoutMkLst>
            <pc:docMk/>
            <pc:sldMasterMk cId="0" sldId="2147483648"/>
            <pc:sldLayoutMk cId="2623242688" sldId="2147483673"/>
          </pc:sldLayoutMkLst>
          <pc:spChg chg="mod">
            <ac:chgData name="Colleen Hughes" userId="704adc4d-dd27-4c0e-862d-c03ae4863d32" providerId="ADAL" clId="{73A47B19-914F-426A-A8D5-2B7D753ED4BB}" dt="2026-06-17T13:35:49.473" v="28" actId="1076"/>
            <ac:spMkLst>
              <pc:docMk/>
              <pc:sldMasterMk cId="0" sldId="2147483648"/>
              <pc:sldLayoutMk cId="2623242688" sldId="2147483673"/>
              <ac:spMk id="2" creationId="{00000000-0000-0000-0000-000000000000}"/>
            </ac:spMkLst>
          </pc:spChg>
          <pc:spChg chg="mod">
            <ac:chgData name="Colleen Hughes" userId="704adc4d-dd27-4c0e-862d-c03ae4863d32" providerId="ADAL" clId="{73A47B19-914F-426A-A8D5-2B7D753ED4BB}" dt="2026-06-17T13:35:52.825" v="29" actId="1076"/>
            <ac:spMkLst>
              <pc:docMk/>
              <pc:sldMasterMk cId="0" sldId="2147483648"/>
              <pc:sldLayoutMk cId="2623242688" sldId="2147483673"/>
              <ac:spMk id="3" creationId="{00000000-0000-0000-0000-000000000000}"/>
            </ac:spMkLst>
          </pc:spChg>
        </pc:sldLayoutChg>
        <pc:sldLayoutChg chg="modSp">
          <pc:chgData name="Colleen Hughes" userId="704adc4d-dd27-4c0e-862d-c03ae4863d32" providerId="ADAL" clId="{73A47B19-914F-426A-A8D5-2B7D753ED4BB}" dt="2026-06-17T13:35:56.071" v="30" actId="1076"/>
          <pc:sldLayoutMkLst>
            <pc:docMk/>
            <pc:sldMasterMk cId="0" sldId="2147483648"/>
            <pc:sldLayoutMk cId="3856690777" sldId="2147483674"/>
          </pc:sldLayoutMkLst>
          <pc:spChg chg="mod">
            <ac:chgData name="Colleen Hughes" userId="704adc4d-dd27-4c0e-862d-c03ae4863d32" providerId="ADAL" clId="{73A47B19-914F-426A-A8D5-2B7D753ED4BB}" dt="2026-06-17T13:35:56.071" v="30" actId="1076"/>
            <ac:spMkLst>
              <pc:docMk/>
              <pc:sldMasterMk cId="0" sldId="2147483648"/>
              <pc:sldLayoutMk cId="3856690777" sldId="2147483674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FE668-44D7-720D-F3FC-CA56B7DE9F05}"/>
              </a:ext>
            </a:extLst>
          </p:cNvPr>
          <p:cNvSpPr/>
          <p:nvPr/>
        </p:nvSpPr>
        <p:spPr>
          <a:xfrm>
            <a:off x="-15876" y="-44016"/>
            <a:ext cx="12207875" cy="6130926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  <a:gs pos="84000">
                <a:srgbClr val="FF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6FDC3-DCDD-6875-09DB-639843730C4A}"/>
              </a:ext>
            </a:extLst>
          </p:cNvPr>
          <p:cNvSpPr/>
          <p:nvPr/>
        </p:nvSpPr>
        <p:spPr>
          <a:xfrm>
            <a:off x="0" y="5891213"/>
            <a:ext cx="12192000" cy="10175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922AB0DD-2883-F84F-7DCF-A1CDA1FF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241"/>
            <a:ext cx="32924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BDA3F8E8-EDAC-3C43-52B3-82AD754F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043613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APPD 2026 Annual Fall Meeting 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94ED840-DB6F-E613-0F02-9EAA035E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5891213"/>
            <a:ext cx="563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23-24, 2026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 eaLnBrk="1" hangingPunct="1"/>
            <a:r>
              <a:rPr lang="en-US" alt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Renaissance Arlington Capital View Hotel</a:t>
            </a: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 eaLnBrk="1" hangingPunct="1"/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Arlington, Virginia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72869"/>
            <a:ext cx="9144000" cy="1448578"/>
          </a:xfrm>
        </p:spPr>
        <p:txBody>
          <a:bodyPr anchor="b">
            <a:normAutofit/>
          </a:bodyPr>
          <a:lstStyle>
            <a:lvl1pPr algn="ctr">
              <a:defRPr lang="en-US" sz="6600" b="1" smtClean="0">
                <a:solidFill>
                  <a:srgbClr val="AD2F0D"/>
                </a:solidFill>
                <a:effectLst/>
              </a:defRPr>
            </a:lvl1pPr>
          </a:lstStyle>
          <a:p>
            <a:r>
              <a:rPr lang="en-US"/>
              <a:t>Welcome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5686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95E358-BEED-4E9B-6712-007EE42E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925" y="6472238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95DEDF-32A7-5991-E43B-16E296871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463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01CD9-3E71-D04D-BA46-7D6422C7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DBC8F-0CA9-E344-34E5-A0B91FD8E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3646789"/>
            <a:ext cx="3741018" cy="2150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F2BCA9-A9FB-CAD2-1310-873F5213F6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26857" y="-129111"/>
            <a:ext cx="4161485" cy="37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0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1893C-A145-0DDC-94B8-AEE8912E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CFE6A-0C76-BA47-BD0B-EE93475B3BEA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66321-3458-A632-8486-464F2CE4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0E32-C1D4-273F-E4E6-F2FCA655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0CF27-6448-BF42-998E-16536611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4B50-2EEF-2617-B4BE-F9DD5D06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1172B-7B4D-9F4A-8AC8-5A854C898F19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A4C5-424F-ACB1-B564-8591B6CA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C189-077A-D439-B08C-5E8B3798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E20ABE-CE45-8449-A5C7-F95B2AC50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D2F0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533"/>
            <a:ext cx="10515600" cy="43513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9BFB-C8CA-A199-1354-6C5A205D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FB1DC-29D6-4348-94D9-9A2EB9E884BF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E471-EA04-8A65-F09B-45F594A0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0D05-094A-ADB7-7319-983DBDF6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E8AB3-751B-874F-A14F-61979107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1472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19" y="458220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EF52-F027-4FBE-9FAF-DB827CA8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7674A-0442-4246-9042-84698835A076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F7DD2-D00D-1997-F421-68BBE4CD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04E6F-00E9-19B0-CB26-CA4910B7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86B86-4AA5-B54D-9440-D7A96163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664" y="1915319"/>
            <a:ext cx="5181600" cy="435133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B64A8-0BBF-D160-9506-591605E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3F5C3-3B28-A344-A5FF-B2C8FC456FD9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6B2DE-5359-2410-F815-4D256433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41B25-DD04-4B60-B30E-6FCC133B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2DA5B-E7E7-0C45-8E22-12246B75E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41210-0E5B-61C3-AB27-219AF952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84E25-D8DF-B64F-BAF6-C3E1420C5A8E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F4B4E-8CFA-D71F-B98D-91A77F26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F0215-2FFB-4104-02E4-348BA5CC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B61C6-03B0-2640-BB8F-9B18D3C4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ECF92-36C5-1768-23BB-1128B720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4656F-780D-6B40-811E-C6D109332222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535A-F291-C51A-489F-9E2F078F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AD84C-CF3B-95E3-0B0B-98519CD0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0C138-FC02-8845-A961-2C1F6B80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C7FD6-2563-F1AD-62FA-93329ABC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206F00-80A6-CA4B-9DB1-9ED95F7A366E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76EAB-49E0-62CB-1F29-205898B5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B256A-7DCE-6248-C72F-96C40B02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CD4C3A-07ED-7649-B050-1A2523B5B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6770B8"/>
              </a:buClr>
              <a:defRPr sz="3200"/>
            </a:lvl1pPr>
            <a:lvl2pPr>
              <a:buClr>
                <a:srgbClr val="6770B8"/>
              </a:buClr>
              <a:defRPr sz="2800"/>
            </a:lvl2pPr>
            <a:lvl3pPr>
              <a:buClr>
                <a:srgbClr val="6770B8"/>
              </a:buClr>
              <a:defRPr sz="2400"/>
            </a:lvl3pPr>
            <a:lvl4pPr>
              <a:buClr>
                <a:srgbClr val="6770B8"/>
              </a:buClr>
              <a:defRPr sz="2000"/>
            </a:lvl4pPr>
            <a:lvl5pPr>
              <a:buClr>
                <a:srgbClr val="6770B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78A4-E852-FBCE-1686-9789AE52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C64FEC-FB45-1347-8B7E-8AEC63679448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2EAA-4141-AABC-E35A-238A7A87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339F5-0759-EECE-8962-AE645356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57A59-E4BE-C945-81EB-BD384768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5AB42-B65E-E1F3-B4D9-EFB963D9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CFE30-CBDE-0346-B9FF-83465A23F1D3}" type="datetimeFigureOut">
              <a:rPr lang="en-US"/>
              <a:pPr>
                <a:defRPr/>
              </a:pPr>
              <a:t>6/17/2026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97CCC-FA9C-3E78-593B-6475506B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BBE2-AEC6-4307-EC84-B1703202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C5BA3-91BD-FD4F-9E45-0380AB69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ADE5A-82FA-CB58-E03B-7484454C2B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  <a:gs pos="97000">
                <a:srgbClr val="FFE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D23CC8-1656-7625-8026-0833C1475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4A4496-D1D3-8CA9-F5B3-03EFF5ED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9ED8-563F-AE94-570D-5B6AD280E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019F-4BFD-F314-6E0D-0E2E60D00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2AA5-89D6-0DA6-3464-9C7F2C279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TextBox 9">
            <a:extLst>
              <a:ext uri="{FF2B5EF4-FFF2-40B4-BE49-F238E27FC236}">
                <a16:creationId xmlns:a16="http://schemas.microsoft.com/office/drawing/2014/main" id="{70D340A1-4BD5-CE98-8EDD-9DC18E52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300788"/>
            <a:ext cx="614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AD2F0D"/>
                </a:solidFill>
                <a:latin typeface="Century Gothic" panose="020B0502020202020204" pitchFamily="34" charset="0"/>
              </a:rPr>
              <a:t>APPD 2026 Annual Fall Meeting </a:t>
            </a:r>
            <a:endParaRPr lang="en-US" altLang="en-US" sz="1400" dirty="0">
              <a:solidFill>
                <a:srgbClr val="AD2F0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32F75BE-2C2F-9445-4818-8277F344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422275"/>
            <a:ext cx="18208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6C27A-6813-DEB0-32A0-045FBE3FE5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91724" y="5650123"/>
            <a:ext cx="2200275" cy="12650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AD2F0D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2">
            <a:lumMod val="75000"/>
          </a:schemeClr>
        </a:buClr>
        <a:buFontTx/>
        <a:buBlip>
          <a:blip r:embed="rId15"/>
        </a:buBlip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>
            <a:lumMod val="75000"/>
          </a:schemeClr>
        </a:buClr>
        <a:buFontTx/>
        <a:buBlip>
          <a:blip r:embed="rId15"/>
        </a:buBlip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>
            <a:lumMod val="75000"/>
          </a:schemeClr>
        </a:buClr>
        <a:buFontTx/>
        <a:buBlip>
          <a:blip r:embed="rId15"/>
        </a:buBlip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>
            <a:lumMod val="75000"/>
          </a:schemeClr>
        </a:buClr>
        <a:buFontTx/>
        <a:buBlip>
          <a:blip r:embed="rId15"/>
        </a:buBlip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>
            <a:lumMod val="75000"/>
          </a:schemeClr>
        </a:buClr>
        <a:buFontTx/>
        <a:buBlip>
          <a:blip r:embed="rId15"/>
        </a:buBlip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4DE3599-B3FF-5FB2-8D00-DC052F96EC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573213"/>
            <a:ext cx="9144000" cy="1447800"/>
          </a:xfrm>
        </p:spPr>
        <p:txBody>
          <a:bodyPr/>
          <a:lstStyle/>
          <a:p>
            <a:endParaRPr altLang="en-US"/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2429AB52-0302-29D7-112D-63D5C41B07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16275"/>
            <a:ext cx="9144000" cy="1655763"/>
          </a:xfrm>
        </p:spPr>
        <p:txBody>
          <a:bodyPr/>
          <a:lstStyle/>
          <a:p>
            <a:pPr>
              <a:spcBef>
                <a:spcPct val="0"/>
              </a:spcBef>
            </a:pPr>
            <a:endParaRPr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1D00-E525-A7CB-F09C-3EFFA011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C7A7-9FA7-E608-3A37-1754B1BE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2E86C30-91C2-533D-EF91-950D99EC3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2DACA81-ADAB-8475-A2FC-E887BCFD5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19389"/>
            <a:ext cx="10515600" cy="4351338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5D33E2C-FDA0-224F-A7CD-07166570E955}" vid="{047A3DDD-7210-BD49-AABE-97738C5152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ba25a-0a4c-4e5d-a938-95edd840cf06" xsi:nil="true"/>
    <lcf76f155ced4ddcb4097134ff3c332f xmlns="72b96d98-6dfc-4dfc-981f-75499b3a70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4F9244EBD434D9EEF8B12FFE86745" ma:contentTypeVersion="13" ma:contentTypeDescription="Create a new document." ma:contentTypeScope="" ma:versionID="0fee282782c552cfa816773fa5cde232">
  <xsd:schema xmlns:xsd="http://www.w3.org/2001/XMLSchema" xmlns:xs="http://www.w3.org/2001/XMLSchema" xmlns:p="http://schemas.microsoft.com/office/2006/metadata/properties" xmlns:ns2="72b96d98-6dfc-4dfc-981f-75499b3a7012" xmlns:ns3="bd2ba25a-0a4c-4e5d-a938-95edd840cf06" targetNamespace="http://schemas.microsoft.com/office/2006/metadata/properties" ma:root="true" ma:fieldsID="a2843a40f843701d2244cdf26f122705" ns2:_="" ns3:_="">
    <xsd:import namespace="72b96d98-6dfc-4dfc-981f-75499b3a7012"/>
    <xsd:import namespace="bd2ba25a-0a4c-4e5d-a938-95edd840c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96d98-6dfc-4dfc-981f-75499b3a7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fd74987-fef7-4bf0-a19e-8932986c17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ba25a-0a4c-4e5d-a938-95edd840cf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1000ec0-97d7-4b15-8d4a-82703f9fc80b}" ma:internalName="TaxCatchAll" ma:showField="CatchAllData" ma:web="bd2ba25a-0a4c-4e5d-a938-95edd840c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7CE03-91AF-4065-BE53-EDB3545B4A23}">
  <ds:schemaRefs>
    <ds:schemaRef ds:uri="http://purl.org/dc/dcmitype/"/>
    <ds:schemaRef ds:uri="http://schemas.microsoft.com/office/2006/metadata/properties"/>
    <ds:schemaRef ds:uri="72b96d98-6dfc-4dfc-981f-75499b3a7012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d2ba25a-0a4c-4e5d-a938-95edd840cf0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9483FE-502A-4514-8229-7698C1A4B5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BB6AC-D979-4146-8E67-BEBF76612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96d98-6dfc-4dfc-981f-75499b3a7012"/>
    <ds:schemaRef ds:uri="bd2ba25a-0a4c-4e5d-a938-95edd840c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Carpenter</dc:creator>
  <cp:lastModifiedBy>Colleen Hughes</cp:lastModifiedBy>
  <cp:revision>1</cp:revision>
  <dcterms:created xsi:type="dcterms:W3CDTF">2022-08-15T14:30:44Z</dcterms:created>
  <dcterms:modified xsi:type="dcterms:W3CDTF">2026-06-17T13:36:42Z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0x0101000B44F9244EBD434D9EEF8B12FFE86745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