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779"/>
    <a:srgbClr val="A19E2E"/>
    <a:srgbClr val="C3AD28"/>
    <a:srgbClr val="D3B425"/>
    <a:srgbClr val="B0A52C"/>
    <a:srgbClr val="B7A82C"/>
    <a:srgbClr val="D1B326"/>
    <a:srgbClr val="B9AA2B"/>
    <a:srgbClr val="C8AF29"/>
    <a:srgbClr val="2D6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215A1-9542-2899-4B81-1C870281424E}" v="2" dt="2026-02-05T19:23:18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046"/>
    <p:restoredTop sz="96197"/>
  </p:normalViewPr>
  <p:slideViewPr>
    <p:cSldViewPr snapToGrid="0">
      <p:cViewPr varScale="1">
        <p:scale>
          <a:sx n="82" d="100"/>
          <a:sy n="82" d="100"/>
        </p:scale>
        <p:origin x="8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en Hughes" userId="S::colleen@degnon.org::704adc4d-dd27-4c0e-862d-c03ae4863d32" providerId="AD" clId="Web-{B23215A1-9542-2899-4B81-1C870281424E}"/>
    <pc:docChg chg="modSld">
      <pc:chgData name="Colleen Hughes" userId="S::colleen@degnon.org::704adc4d-dd27-4c0e-862d-c03ae4863d32" providerId="AD" clId="Web-{B23215A1-9542-2899-4B81-1C870281424E}" dt="2026-02-05T19:23:16.404" v="0" actId="20577"/>
      <pc:docMkLst>
        <pc:docMk/>
      </pc:docMkLst>
      <pc:sldChg chg="modSp">
        <pc:chgData name="Colleen Hughes" userId="S::colleen@degnon.org::704adc4d-dd27-4c0e-862d-c03ae4863d32" providerId="AD" clId="Web-{B23215A1-9542-2899-4B81-1C870281424E}" dt="2026-02-05T19:23:16.404" v="0" actId="20577"/>
        <pc:sldMkLst>
          <pc:docMk/>
          <pc:sldMk cId="247776151" sldId="258"/>
        </pc:sldMkLst>
        <pc:spChg chg="mod">
          <ac:chgData name="Colleen Hughes" userId="S::colleen@degnon.org::704adc4d-dd27-4c0e-862d-c03ae4863d32" providerId="AD" clId="Web-{B23215A1-9542-2899-4B81-1C870281424E}" dt="2026-02-05T19:23:16.404" v="0" actId="20577"/>
          <ac:spMkLst>
            <pc:docMk/>
            <pc:sldMk cId="247776151" sldId="258"/>
            <ac:spMk id="2" creationId="{7DA05137-99A0-B9AF-942A-56BE80097B80}"/>
          </ac:spMkLst>
        </pc:spChg>
      </pc:sldChg>
    </pc:docChg>
  </pc:docChgLst>
  <pc:docChgLst>
    <pc:chgData name="Colleen Hughes" userId="704adc4d-dd27-4c0e-862d-c03ae4863d32" providerId="ADAL" clId="{73A47B19-914F-426A-A8D5-2B7D753ED4BB}"/>
    <pc:docChg chg="addSld modMainMaster">
      <pc:chgData name="Colleen Hughes" userId="704adc4d-dd27-4c0e-862d-c03ae4863d32" providerId="ADAL" clId="{73A47B19-914F-426A-A8D5-2B7D753ED4BB}" dt="2026-02-05T19:15:57.138" v="3" actId="680"/>
      <pc:docMkLst>
        <pc:docMk/>
      </pc:docMkLst>
      <pc:sldChg chg="new">
        <pc:chgData name="Colleen Hughes" userId="704adc4d-dd27-4c0e-862d-c03ae4863d32" providerId="ADAL" clId="{73A47B19-914F-426A-A8D5-2B7D753ED4BB}" dt="2026-02-05T19:15:57.138" v="3" actId="680"/>
        <pc:sldMkLst>
          <pc:docMk/>
          <pc:sldMk cId="748454748" sldId="260"/>
        </pc:sldMkLst>
      </pc:sldChg>
      <pc:sldMasterChg chg="modSldLayout">
        <pc:chgData name="Colleen Hughes" userId="704adc4d-dd27-4c0e-862d-c03ae4863d32" providerId="ADAL" clId="{73A47B19-914F-426A-A8D5-2B7D753ED4BB}" dt="2026-02-05T19:15:27.643" v="2" actId="1076"/>
        <pc:sldMasterMkLst>
          <pc:docMk/>
          <pc:sldMasterMk cId="2746357512" sldId="2147483648"/>
        </pc:sldMasterMkLst>
        <pc:sldLayoutChg chg="modSp mod">
          <pc:chgData name="Colleen Hughes" userId="704adc4d-dd27-4c0e-862d-c03ae4863d32" providerId="ADAL" clId="{73A47B19-914F-426A-A8D5-2B7D753ED4BB}" dt="2026-02-05T19:15:27.643" v="2" actId="1076"/>
          <pc:sldLayoutMkLst>
            <pc:docMk/>
            <pc:sldMasterMk cId="2746357512" sldId="2147483648"/>
            <pc:sldLayoutMk cId="1663095283" sldId="2147483649"/>
          </pc:sldLayoutMkLst>
          <pc:picChg chg="mod">
            <ac:chgData name="Colleen Hughes" userId="704adc4d-dd27-4c0e-862d-c03ae4863d32" providerId="ADAL" clId="{73A47B19-914F-426A-A8D5-2B7D753ED4BB}" dt="2026-02-05T19:15:27.643" v="2" actId="1076"/>
            <ac:picMkLst>
              <pc:docMk/>
              <pc:sldMasterMk cId="2746357512" sldId="2147483648"/>
              <pc:sldLayoutMk cId="1663095283" sldId="2147483649"/>
              <ac:picMk id="12" creationId="{F2379695-2BB4-1DA8-1550-E2A5B143B968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B8D210C3-A26C-FB48-84E9-FB77B31D638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D452BEBE-9B51-4E4F-BF17-989148C085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5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ty skyline with mountains in the background&#10;&#10;AI-generated content may be incorrect.">
            <a:extLst>
              <a:ext uri="{FF2B5EF4-FFF2-40B4-BE49-F238E27FC236}">
                <a16:creationId xmlns:a16="http://schemas.microsoft.com/office/drawing/2014/main" id="{B0DBD640-8B12-73F1-4887-E089C7F65D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7033"/>
          <a:stretch>
            <a:fillRect/>
          </a:stretch>
        </p:blipFill>
        <p:spPr>
          <a:xfrm>
            <a:off x="0" y="0"/>
            <a:ext cx="12353365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379695-2BB4-1DA8-1550-E2A5B143B9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23507" cy="1439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6F4549-3CB1-E2C2-A1C6-B4C7EAC15C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1611" y="1329732"/>
            <a:ext cx="9144000" cy="1561386"/>
          </a:xfrm>
        </p:spPr>
        <p:txBody>
          <a:bodyPr anchor="t"/>
          <a:lstStyle>
            <a:lvl1pPr algn="ctr">
              <a:defRPr sz="6000" b="1">
                <a:solidFill>
                  <a:srgbClr val="263779"/>
                </a:solidFill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13811-3292-1553-809E-6392D4AA9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611" y="3041863"/>
            <a:ext cx="9144000" cy="92333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B73A43-3EAA-CFCB-0199-5049EDDA93C8}"/>
              </a:ext>
            </a:extLst>
          </p:cNvPr>
          <p:cNvSpPr txBox="1"/>
          <p:nvPr userDrawn="1"/>
        </p:nvSpPr>
        <p:spPr>
          <a:xfrm>
            <a:off x="5600567" y="5079950"/>
            <a:ext cx="6139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A19E2E"/>
                </a:solidFill>
                <a:effectLst/>
                <a:latin typeface="Century Gothic" panose="020B0502020202020204" pitchFamily="34" charset="0"/>
              </a:rPr>
              <a:t>April 14-17, 2026</a:t>
            </a:r>
          </a:p>
          <a:p>
            <a:pPr algn="r"/>
            <a:r>
              <a:rPr lang="en-US" dirty="0">
                <a:solidFill>
                  <a:srgbClr val="333539"/>
                </a:solidFill>
                <a:effectLst/>
                <a:latin typeface="Century Gothic" panose="020B0502020202020204" pitchFamily="34" charset="0"/>
              </a:rPr>
              <a:t>Sheraton Downtown Denver</a:t>
            </a:r>
          </a:p>
          <a:p>
            <a:pPr algn="r"/>
            <a:r>
              <a:rPr lang="en-US" dirty="0">
                <a:solidFill>
                  <a:srgbClr val="333539"/>
                </a:solidFill>
                <a:effectLst/>
                <a:latin typeface="Century Gothic" panose="020B0502020202020204" pitchFamily="34" charset="0"/>
              </a:rPr>
              <a:t>Denver, CO</a:t>
            </a:r>
          </a:p>
        </p:txBody>
      </p:sp>
    </p:spTree>
    <p:extLst>
      <p:ext uri="{BB962C8B-B14F-4D97-AF65-F5344CB8AC3E}">
        <p14:creationId xmlns:p14="http://schemas.microsoft.com/office/powerpoint/2010/main" val="166309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5F7E-73A2-447B-3A7D-E7C0AA60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7E751-D43B-1DDD-9CEA-3C0336FA7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66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5618F-079C-6750-5929-037573B5A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BB29A-C339-242D-9CCD-36B0FF822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65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88A9-2918-12C5-820A-80AB8B3F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19C2A-6527-C242-737B-5340399C9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75000"/>
                </a:schemeClr>
              </a:buClr>
              <a:defRPr/>
            </a:lvl1pPr>
            <a:lvl2pPr>
              <a:buClr>
                <a:schemeClr val="accent6">
                  <a:lumMod val="75000"/>
                </a:schemeClr>
              </a:buClr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  <a:lvl4pPr>
              <a:buClr>
                <a:schemeClr val="accent6">
                  <a:lumMod val="75000"/>
                </a:schemeClr>
              </a:buClr>
              <a:defRPr/>
            </a:lvl4pPr>
            <a:lvl5pPr>
              <a:buClr>
                <a:schemeClr val="accent6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718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818D-E567-BFBE-F65B-B96616298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1055350" cy="1719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91128-06C8-9E21-8748-9AEE1D350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6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7CD3-A9A0-B2F4-127F-45B0A1B6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A9577-D0B2-A71D-747E-085D8C98C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41908C"/>
              </a:buClr>
              <a:defRPr/>
            </a:lvl1pPr>
            <a:lvl2pPr>
              <a:buClr>
                <a:srgbClr val="41908C"/>
              </a:buClr>
              <a:defRPr/>
            </a:lvl2pPr>
            <a:lvl3pPr>
              <a:buClr>
                <a:srgbClr val="41908C"/>
              </a:buClr>
              <a:defRPr/>
            </a:lvl3pPr>
            <a:lvl4pPr>
              <a:buClr>
                <a:srgbClr val="41908C"/>
              </a:buClr>
              <a:defRPr/>
            </a:lvl4pPr>
            <a:lvl5pPr>
              <a:buClr>
                <a:srgbClr val="41908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34C5E-6ED0-3340-7A59-66E65DF84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41908C"/>
              </a:buClr>
              <a:defRPr/>
            </a:lvl1pPr>
            <a:lvl2pPr>
              <a:buClr>
                <a:srgbClr val="41908C"/>
              </a:buClr>
              <a:defRPr/>
            </a:lvl2pPr>
            <a:lvl3pPr>
              <a:buClr>
                <a:srgbClr val="41908C"/>
              </a:buClr>
              <a:defRPr/>
            </a:lvl3pPr>
            <a:lvl4pPr>
              <a:buClr>
                <a:srgbClr val="41908C"/>
              </a:buClr>
              <a:defRPr/>
            </a:lvl4pPr>
            <a:lvl5pPr>
              <a:buClr>
                <a:srgbClr val="41908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08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F87E-451E-ADE9-49EC-2F9354F9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29948-C642-D12D-B0C7-47BEF16A8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C14CE-9755-5046-987D-D965BD584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41908C"/>
              </a:buClr>
              <a:defRPr/>
            </a:lvl1pPr>
            <a:lvl2pPr>
              <a:buClr>
                <a:srgbClr val="41908C"/>
              </a:buClr>
              <a:defRPr/>
            </a:lvl2pPr>
            <a:lvl3pPr>
              <a:buClr>
                <a:srgbClr val="41908C"/>
              </a:buClr>
              <a:defRPr/>
            </a:lvl3pPr>
            <a:lvl4pPr>
              <a:buClr>
                <a:srgbClr val="41908C"/>
              </a:buClr>
              <a:defRPr/>
            </a:lvl4pPr>
            <a:lvl5pPr>
              <a:buClr>
                <a:srgbClr val="41908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C27F6-D431-3094-3C12-3C5C6628C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D0430-46F4-80B9-BD99-5C1E56236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41908C"/>
              </a:buClr>
              <a:defRPr/>
            </a:lvl1pPr>
            <a:lvl2pPr>
              <a:buClr>
                <a:srgbClr val="41908C"/>
              </a:buClr>
              <a:defRPr/>
            </a:lvl2pPr>
            <a:lvl3pPr>
              <a:buClr>
                <a:srgbClr val="41908C"/>
              </a:buClr>
              <a:defRPr/>
            </a:lvl3pPr>
            <a:lvl4pPr>
              <a:buClr>
                <a:srgbClr val="41908C"/>
              </a:buClr>
              <a:defRPr/>
            </a:lvl4pPr>
            <a:lvl5pPr>
              <a:buClr>
                <a:srgbClr val="41908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1D056-D41A-D0D7-0619-9201163E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49960A-C5AA-C94E-850B-D37E1BC1108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648F4-2168-A883-44EF-38348679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88F3B1-2ADA-F164-3DE6-B47C7A0A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94FD-BEE3-E849-830F-324F108E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BEDA-A678-BB03-03DC-975F07CF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157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4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B1ECC-7AFB-902F-8C45-77A58481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0631C-547C-A674-5CDC-D3F3B3606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E1DB4-7F6F-8F19-04CD-4A5D5FEEE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57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8C9E-34FE-D168-FDE3-9A142835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FAB26-B9D9-79A9-21FA-691F89BCA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F2B46-6D84-A3EE-1DD0-D516A32FF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58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201613-C408-A9FE-66AC-1CD83CA9A3BD}"/>
              </a:ext>
            </a:extLst>
          </p:cNvPr>
          <p:cNvSpPr/>
          <p:nvPr userDrawn="1"/>
        </p:nvSpPr>
        <p:spPr>
          <a:xfrm>
            <a:off x="-45076" y="6381402"/>
            <a:ext cx="5932308" cy="476938"/>
          </a:xfrm>
          <a:prstGeom prst="rect">
            <a:avLst/>
          </a:prstGeom>
          <a:gradFill flip="none" rotWithShape="1">
            <a:gsLst>
              <a:gs pos="0">
                <a:srgbClr val="B0A52C"/>
              </a:gs>
              <a:gs pos="43000">
                <a:srgbClr val="C3AD28"/>
              </a:gs>
              <a:gs pos="100000">
                <a:srgbClr val="D3B425"/>
              </a:gs>
            </a:gsLst>
            <a:lin ang="16200000" scaled="1"/>
            <a:tileRect/>
          </a:gradFill>
          <a:ln w="34925">
            <a:solidFill>
              <a:srgbClr val="A19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noFill/>
              </a:ln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CC364-2AA5-3262-94E9-9AFACBF6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B6A75-FB91-6B77-2722-C4A51A9FF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1D582-BE06-11D1-532A-6F6CABB81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93394FD-BEE3-E849-830F-324F108E62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A64EE3-0C1B-1369-75B0-047A45E642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82200" y="224100"/>
            <a:ext cx="1887039" cy="997637"/>
          </a:xfrm>
          <a:prstGeom prst="rect">
            <a:avLst/>
          </a:prstGeom>
        </p:spPr>
      </p:pic>
      <p:pic>
        <p:nvPicPr>
          <p:cNvPr id="8" name="Picture 7" descr="A city skyline with mountains in the background&#10;&#10;AI-generated content may be incorrect.">
            <a:extLst>
              <a:ext uri="{FF2B5EF4-FFF2-40B4-BE49-F238E27FC236}">
                <a16:creationId xmlns:a16="http://schemas.microsoft.com/office/drawing/2014/main" id="{9E87F02E-C6DC-3B97-A0C2-0B3DBD63A56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t="66000" r="1898"/>
          <a:stretch>
            <a:fillRect/>
          </a:stretch>
        </p:blipFill>
        <p:spPr>
          <a:xfrm flipH="1">
            <a:off x="5004147" y="5110213"/>
            <a:ext cx="7187851" cy="17509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F40EF8-B20C-0B48-2F09-7648C3B362AE}"/>
              </a:ext>
            </a:extLst>
          </p:cNvPr>
          <p:cNvSpPr txBox="1"/>
          <p:nvPr userDrawn="1"/>
        </p:nvSpPr>
        <p:spPr>
          <a:xfrm>
            <a:off x="244842" y="6432349"/>
            <a:ext cx="6100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APPD 2026 Annual Spring Meeting • Denver, CO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5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63779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E7B26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E7B26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E7B26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E7B26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E7B26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5137-99A0-B9AF-942A-56BE80097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1866"/>
            <a:ext cx="9144000" cy="2387600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2026 Annual Spring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D807CA9-C0A4-D393-8BC3-87C840E34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1"/>
            <a:ext cx="9144000" cy="92333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CE3C-450D-8BB9-3DC7-BD8BD7BA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2A37A-F4AB-C228-9F90-2E98ED27B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7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7488-A765-A242-61F8-307A705E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860AA-0BDA-0C49-4FE7-E964B299F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54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44F9244EBD434D9EEF8B12FFE86745" ma:contentTypeVersion="13" ma:contentTypeDescription="Create a new document." ma:contentTypeScope="" ma:versionID="0fee282782c552cfa816773fa5cde232">
  <xsd:schema xmlns:xsd="http://www.w3.org/2001/XMLSchema" xmlns:xs="http://www.w3.org/2001/XMLSchema" xmlns:p="http://schemas.microsoft.com/office/2006/metadata/properties" xmlns:ns2="72b96d98-6dfc-4dfc-981f-75499b3a7012" xmlns:ns3="bd2ba25a-0a4c-4e5d-a938-95edd840cf06" targetNamespace="http://schemas.microsoft.com/office/2006/metadata/properties" ma:root="true" ma:fieldsID="a2843a40f843701d2244cdf26f122705" ns2:_="" ns3:_="">
    <xsd:import namespace="72b96d98-6dfc-4dfc-981f-75499b3a7012"/>
    <xsd:import namespace="bd2ba25a-0a4c-4e5d-a938-95edd840cf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96d98-6dfc-4dfc-981f-75499b3a70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fd74987-fef7-4bf0-a19e-8932986c17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ba25a-0a4c-4e5d-a938-95edd840cf0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1000ec0-97d7-4b15-8d4a-82703f9fc80b}" ma:internalName="TaxCatchAll" ma:showField="CatchAllData" ma:web="bd2ba25a-0a4c-4e5d-a938-95edd840cf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2ba25a-0a4c-4e5d-a938-95edd840cf06" xsi:nil="true"/>
    <lcf76f155ced4ddcb4097134ff3c332f xmlns="72b96d98-6dfc-4dfc-981f-75499b3a701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35FDAC-DD9A-44E9-9F16-66BDD34C6B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B2BB06-7D21-4B46-971F-D70748CCC7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b96d98-6dfc-4dfc-981f-75499b3a7012"/>
    <ds:schemaRef ds:uri="bd2ba25a-0a4c-4e5d-a938-95edd840cf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E89F16-EC8E-444B-9372-1C55D597E94D}">
  <ds:schemaRefs>
    <ds:schemaRef ds:uri="http://schemas.microsoft.com/office/2006/metadata/properties"/>
    <ds:schemaRef ds:uri="http://schemas.microsoft.com/office/infopath/2007/PartnerControls"/>
    <ds:schemaRef ds:uri="bd2ba25a-0a4c-4e5d-a938-95edd840cf06"/>
    <ds:schemaRef ds:uri="72b96d98-6dfc-4dfc-981f-75499b3a701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2026 Annual Spring Meeting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Pamela Carpenter</dc:creator>
  <cp:keywords/>
  <dc:description/>
  <cp:lastModifiedBy>Colleen Hughes</cp:lastModifiedBy>
  <cp:revision>12</cp:revision>
  <dcterms:created xsi:type="dcterms:W3CDTF">2023-01-13T19:22:23Z</dcterms:created>
  <dcterms:modified xsi:type="dcterms:W3CDTF">2026-02-05T19:23:26Z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0x0101000B44F9244EBD434D9EEF8B12FFE86745</vt:lpwstr>
  </property>
  <property fmtid="{D5CDD505-2E9C-101B-9397-08002B2CF9AE}" pid="3" name="MediaServiceImageTags">
    <vt:lpwstr/>
  </property>
</Properties>
</file>