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7370C"/>
    <a:srgbClr val="AD2F0D"/>
    <a:srgbClr val="E19F8A"/>
    <a:srgbClr val="E2636B"/>
    <a:srgbClr val="233C8F"/>
    <a:srgbClr val="FF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1"/>
    <p:restoredTop sz="96197"/>
  </p:normalViewPr>
  <p:slideViewPr>
    <p:cSldViewPr snapToGrid="0">
      <p:cViewPr varScale="1">
        <p:scale>
          <a:sx n="61" d="100"/>
          <a:sy n="61" d="100"/>
        </p:scale>
        <p:origin x="34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0249-D333-2C47-BC96-5B2859CF093A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42ED-5C9A-F649-A94E-C1DCF2144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32541"/>
            <a:ext cx="9144000" cy="1448578"/>
          </a:xfrm>
        </p:spPr>
        <p:txBody>
          <a:bodyPr anchor="b">
            <a:normAutofit/>
          </a:bodyPr>
          <a:lstStyle>
            <a:lvl1pPr algn="ctr">
              <a:defRPr lang="en-US" sz="6600" b="1" smtClean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7999" y="3398151"/>
            <a:ext cx="5070765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3200" b="1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0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1893C-A145-0DDC-94B8-AEE8912E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0CFE6A-0C76-BA47-BD0B-EE93475B3BEA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66321-3458-A632-8486-464F2CE4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0E32-C1D4-273F-E4E6-F2FCA655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0CF27-6448-BF42-998E-16536611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64B50-2EEF-2617-B4BE-F9DD5D06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1172B-7B4D-9F4A-8AC8-5A854C898F19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A4C5-424F-ACB1-B564-8591B6CA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C189-077A-D439-B08C-5E8B3798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E20ABE-CE45-8449-A5C7-F95B2AC50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59BFB-C8CA-A199-1354-6C5A205D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3FB1DC-29D6-4348-94D9-9A2EB9E884BF}" type="datetimeFigureOut">
              <a:rPr lang="en-US"/>
              <a:pPr>
                <a:defRPr/>
              </a:pPr>
              <a:t>7/2/2025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E471-EA04-8A65-F09B-45F594A0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0D05-094A-ADB7-7319-983DBDF6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FE8AB3-751B-874F-A14F-61979107C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3EF52-F027-4FBE-9FAF-DB827CA8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7674A-0442-4246-9042-84698835A076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F7DD2-D00D-1997-F421-68BBE4CD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04E6F-00E9-19B0-CB26-CA4910B7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86B86-4AA5-B54D-9440-D7A96163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B64A8-0BBF-D160-9506-591605E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3F5C3-3B28-A344-A5FF-B2C8FC456FD9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6B2DE-5359-2410-F815-4D256433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41B25-DD04-4B60-B30E-6FCC133B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2DA5B-E7E7-0C45-8E22-12246B75E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6770B8"/>
              </a:buClr>
              <a:defRPr/>
            </a:lvl1pPr>
            <a:lvl2pPr>
              <a:buClr>
                <a:srgbClr val="6770B8"/>
              </a:buClr>
              <a:defRPr/>
            </a:lvl2pPr>
            <a:lvl3pPr>
              <a:buClr>
                <a:srgbClr val="6770B8"/>
              </a:buClr>
              <a:defRPr/>
            </a:lvl3pPr>
            <a:lvl4pPr>
              <a:buClr>
                <a:srgbClr val="6770B8"/>
              </a:buClr>
              <a:defRPr/>
            </a:lvl4pPr>
            <a:lvl5pPr>
              <a:buClr>
                <a:srgbClr val="6770B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41210-0E5B-61C3-AB27-219AF952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84E25-D8DF-B64F-BAF6-C3E1420C5A8E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F4B4E-8CFA-D71F-B98D-91A77F26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F0215-2FFB-4104-02E4-348BA5CC0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4B61C6-03B0-2640-BB8F-9B18D3C4C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8ECF92-36C5-1768-23BB-1128B720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4656F-780D-6B40-811E-C6D109332222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535A-F291-C51A-489F-9E2F078F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AD84C-CF3B-95E3-0B0B-98519CD0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0C138-FC02-8845-A961-2C1F6B800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C7FD6-2563-F1AD-62FA-93329ABC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206F00-80A6-CA4B-9DB1-9ED95F7A366E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76EAB-49E0-62CB-1F29-205898B5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B256A-7DCE-6248-C72F-96C40B02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CD4C3A-07ED-7649-B050-1A2523B5B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6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6770B8"/>
              </a:buClr>
              <a:defRPr sz="3200"/>
            </a:lvl1pPr>
            <a:lvl2pPr>
              <a:buClr>
                <a:srgbClr val="6770B8"/>
              </a:buClr>
              <a:defRPr sz="2800"/>
            </a:lvl2pPr>
            <a:lvl3pPr>
              <a:buClr>
                <a:srgbClr val="6770B8"/>
              </a:buClr>
              <a:defRPr sz="2400"/>
            </a:lvl3pPr>
            <a:lvl4pPr>
              <a:buClr>
                <a:srgbClr val="6770B8"/>
              </a:buClr>
              <a:defRPr sz="2000"/>
            </a:lvl4pPr>
            <a:lvl5pPr>
              <a:buClr>
                <a:srgbClr val="6770B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78A4-E852-FBCE-1686-9789AE52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C64FEC-FB45-1347-8B7E-8AEC63679448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92EAA-4141-AABC-E35A-238A7A87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339F5-0759-EECE-8962-AE645356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057A59-E4BE-C945-81EB-BD384768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5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5AB42-B65E-E1F3-B4D9-EFB963D9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8CFE30-CBDE-0346-B9FF-83465A23F1D3}" type="datetimeFigureOut">
              <a:rPr lang="en-US"/>
              <a:pPr>
                <a:defRPr/>
              </a:pPr>
              <a:t>7/2/2025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97CCC-FA9C-3E78-593B-6475506B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BBE2-AEC6-4307-EC84-B1703202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C5BA3-91BD-FD4F-9E45-0380AB69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BD23CC8-1656-7625-8026-0833C1475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4A4496-D1D3-8CA9-F5B3-03EFF5EDE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9ED8-563F-AE94-570D-5B6AD280E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019F-4BFD-F314-6E0D-0E2E60D00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2AA5-89D6-0DA6-3464-9C7F2C279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TextBox 9">
            <a:extLst>
              <a:ext uri="{FF2B5EF4-FFF2-40B4-BE49-F238E27FC236}">
                <a16:creationId xmlns:a16="http://schemas.microsoft.com/office/drawing/2014/main" id="{70D340A1-4BD5-CE98-8EDD-9DC18E52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935" y="6509123"/>
            <a:ext cx="6441831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05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APPD Pediatric Medical Education Conference• September 17-19, 2025• St. Louis, MO  </a:t>
            </a:r>
            <a:endParaRPr lang="en-US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A logo of a company&#10;&#10;AI-generated content may be incorrect.">
            <a:extLst>
              <a:ext uri="{FF2B5EF4-FFF2-40B4-BE49-F238E27FC236}">
                <a16:creationId xmlns:a16="http://schemas.microsoft.com/office/drawing/2014/main" id="{4265F202-31B0-E649-2C76-39B365AA01D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00781" y="621955"/>
            <a:ext cx="2061009" cy="10865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accent1">
              <a:lumMod val="7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263679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4DE3599-B3FF-5FB2-8D00-DC052F96EC9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94871" y="705880"/>
            <a:ext cx="9144000" cy="1447800"/>
          </a:xfrm>
        </p:spPr>
        <p:txBody>
          <a:bodyPr>
            <a:normAutofit/>
          </a:bodyPr>
          <a:lstStyle/>
          <a:p>
            <a:r>
              <a:rPr lang="en-US" altLang="en-US" sz="8800" dirty="0"/>
              <a:t>Welcome</a:t>
            </a:r>
            <a:endParaRPr altLang="en-US" sz="8800" dirty="0"/>
          </a:p>
        </p:txBody>
      </p:sp>
      <p:sp>
        <p:nvSpPr>
          <p:cNvPr id="13314" name="Subtitle 2">
            <a:extLst>
              <a:ext uri="{FF2B5EF4-FFF2-40B4-BE49-F238E27FC236}">
                <a16:creationId xmlns:a16="http://schemas.microsoft.com/office/drawing/2014/main" id="{2429AB52-0302-29D7-112D-63D5C41B07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19415" y="3212740"/>
            <a:ext cx="4814246" cy="1655763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altLang="en-US" dirty="0"/>
              <a:t>Pediatric Medical Education Conference </a:t>
            </a:r>
            <a:endParaRPr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979F-8E9D-A63E-BE95-7C506D22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C4C2B-C7DE-1066-7D91-0EAC4805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B54E2-09F3-89D0-7C6E-0A6F38B1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B39BB-3B22-0C6F-99D1-14B3ABF98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65D33E2C-FDA0-224F-A7CD-07166570E955}" vid="{047A3DDD-7210-BD49-AABE-97738C5152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4F9244EBD434D9EEF8B12FFE86745" ma:contentTypeVersion="13" ma:contentTypeDescription="Create a new document." ma:contentTypeScope="" ma:versionID="7ab9e930c6ccfb3761210c50fe8e9bfd">
  <xsd:schema xmlns:xsd="http://www.w3.org/2001/XMLSchema" xmlns:xs="http://www.w3.org/2001/XMLSchema" xmlns:p="http://schemas.microsoft.com/office/2006/metadata/properties" xmlns:ns2="72b96d98-6dfc-4dfc-981f-75499b3a7012" xmlns:ns3="bd2ba25a-0a4c-4e5d-a938-95edd840cf06" targetNamespace="http://schemas.microsoft.com/office/2006/metadata/properties" ma:root="true" ma:fieldsID="5356ee725f8c2045fe95bb76793977b5" ns2:_="" ns3:_="">
    <xsd:import namespace="72b96d98-6dfc-4dfc-981f-75499b3a7012"/>
    <xsd:import namespace="bd2ba25a-0a4c-4e5d-a938-95edd840c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96d98-6dfc-4dfc-981f-75499b3a7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fd74987-fef7-4bf0-a19e-8932986c17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ba25a-0a4c-4e5d-a938-95edd840cf0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1000ec0-97d7-4b15-8d4a-82703f9fc80b}" ma:internalName="TaxCatchAll" ma:showField="CatchAllData" ma:web="bd2ba25a-0a4c-4e5d-a938-95edd840c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2ba25a-0a4c-4e5d-a938-95edd840cf06" xsi:nil="true"/>
    <lcf76f155ced4ddcb4097134ff3c332f xmlns="72b96d98-6dfc-4dfc-981f-75499b3a701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255701-243D-49E5-A614-51DB1AFC9835}"/>
</file>

<file path=customXml/itemProps2.xml><?xml version="1.0" encoding="utf-8"?>
<ds:datastoreItem xmlns:ds="http://schemas.openxmlformats.org/officeDocument/2006/customXml" ds:itemID="{3E4C8172-473C-48DC-86D9-E4552B654EEB}"/>
</file>

<file path=customXml/itemProps3.xml><?xml version="1.0" encoding="utf-8"?>
<ds:datastoreItem xmlns:ds="http://schemas.openxmlformats.org/officeDocument/2006/customXml" ds:itemID="{B50ACA71-B74B-4E9D-981B-4CAC5DB4BDA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5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Welcome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Carpenter</dc:creator>
  <cp:lastModifiedBy>Colleen@degnon.org</cp:lastModifiedBy>
  <cp:revision>14</cp:revision>
  <dcterms:created xsi:type="dcterms:W3CDTF">2022-08-15T14:30:44Z</dcterms:created>
  <dcterms:modified xsi:type="dcterms:W3CDTF">2025-07-02T20:25:10Z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0x0101000B44F9244EBD434D9EEF8B12FFE86745</vt:lpwstr>
  </property>
</Properties>
</file>