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6865"/>
    <a:srgbClr val="BCD7D8"/>
    <a:srgbClr val="DBECDA"/>
    <a:srgbClr val="2D3E7E"/>
    <a:srgbClr val="E7AE3B"/>
    <a:srgbClr val="D98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70"/>
    <p:restoredTop sz="96197"/>
  </p:normalViewPr>
  <p:slideViewPr>
    <p:cSldViewPr snapToGrid="0">
      <p:cViewPr varScale="1">
        <p:scale>
          <a:sx n="96" d="100"/>
          <a:sy n="96" d="100"/>
        </p:scale>
        <p:origin x="20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B8D210C3-A26C-FB48-84E9-FB77B31D6389}" type="datetimeFigureOut">
              <a:rPr lang="en-US" smtClean="0"/>
              <a:pPr/>
              <a:t>2/1/24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D452BEBE-9B51-4E4F-BF17-989148C085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5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379695-2BB4-1DA8-1550-E2A5B143B9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7672" y="201296"/>
            <a:ext cx="3394166" cy="1794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6F4549-3CB1-E2C2-A1C6-B4C7EAC15C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07840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2D6865"/>
                </a:solidFill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A4C834-8CDF-C86F-36C7-7EE7A3BF8F70}"/>
              </a:ext>
            </a:extLst>
          </p:cNvPr>
          <p:cNvSpPr/>
          <p:nvPr userDrawn="1"/>
        </p:nvSpPr>
        <p:spPr>
          <a:xfrm>
            <a:off x="0" y="5050161"/>
            <a:ext cx="12192000" cy="1820213"/>
          </a:xfrm>
          <a:prstGeom prst="rect">
            <a:avLst/>
          </a:prstGeom>
          <a:gradFill flip="none" rotWithShape="1">
            <a:gsLst>
              <a:gs pos="0">
                <a:srgbClr val="BCD7D8">
                  <a:tint val="66000"/>
                  <a:satMod val="160000"/>
                </a:srgbClr>
              </a:gs>
              <a:gs pos="22000">
                <a:srgbClr val="BCD7D8">
                  <a:tint val="44500"/>
                  <a:satMod val="160000"/>
                </a:srgbClr>
              </a:gs>
              <a:gs pos="100000">
                <a:schemeClr val="bg1"/>
              </a:gs>
              <a:gs pos="47000">
                <a:srgbClr val="BCD7D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13811-3292-1553-809E-6392D4AA9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4468"/>
            <a:ext cx="9144000" cy="92333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B73A43-3EAA-CFCB-0199-5049EDDA93C8}"/>
              </a:ext>
            </a:extLst>
          </p:cNvPr>
          <p:cNvSpPr txBox="1"/>
          <p:nvPr userDrawn="1"/>
        </p:nvSpPr>
        <p:spPr>
          <a:xfrm>
            <a:off x="5560423" y="5440622"/>
            <a:ext cx="61395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357E79"/>
                </a:solidFill>
                <a:effectLst/>
                <a:latin typeface="Century Gothic" panose="020B0502020202020204" pitchFamily="34" charset="0"/>
              </a:rPr>
              <a:t>April 16-19, 2024</a:t>
            </a:r>
            <a:endParaRPr lang="en-US" dirty="0">
              <a:solidFill>
                <a:srgbClr val="357E79"/>
              </a:solidFill>
              <a:effectLst/>
              <a:latin typeface="Century Gothic" panose="020B0502020202020204" pitchFamily="34" charset="0"/>
            </a:endParaRPr>
          </a:p>
          <a:p>
            <a:pPr algn="r"/>
            <a:r>
              <a:rPr lang="en-US" dirty="0">
                <a:solidFill>
                  <a:srgbClr val="333539"/>
                </a:solidFill>
                <a:effectLst/>
                <a:latin typeface="Century Gothic" panose="020B0502020202020204" pitchFamily="34" charset="0"/>
              </a:rPr>
              <a:t>Sheraton Grand Chicago Riverwalk</a:t>
            </a:r>
          </a:p>
          <a:p>
            <a:pPr algn="r"/>
            <a:r>
              <a:rPr lang="en-US" dirty="0">
                <a:solidFill>
                  <a:srgbClr val="333539"/>
                </a:solidFill>
                <a:effectLst/>
                <a:latin typeface="Century Gothic" panose="020B0502020202020204" pitchFamily="34" charset="0"/>
              </a:rPr>
              <a:t>Chicago, 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E65C73-8595-452A-6921-9DA9EB859A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76465"/>
            <a:ext cx="12394573" cy="234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7040F9-4655-4266-A5A2-57C2EDC6CE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82191" y="6348930"/>
            <a:ext cx="5350579" cy="287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66545D-09EA-AF33-1029-06F25746768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934" y="4507953"/>
            <a:ext cx="5495489" cy="222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9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25F7E-73A2-447B-3A7D-E7C0AA60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D7E751-D43B-1DDD-9CEA-3C0336FA7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366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5618F-079C-6750-5929-037573B5A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BB29A-C339-242D-9CCD-36B0FF822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65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D88A9-2918-12C5-820A-80AB8B3F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19C2A-6527-C242-737B-5340399C9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1908C"/>
              </a:buClr>
              <a:defRPr/>
            </a:lvl1pPr>
            <a:lvl2pPr>
              <a:buClr>
                <a:srgbClr val="41908C"/>
              </a:buClr>
              <a:defRPr/>
            </a:lvl2pPr>
            <a:lvl3pPr>
              <a:buClr>
                <a:srgbClr val="41908C"/>
              </a:buClr>
              <a:defRPr/>
            </a:lvl3pPr>
            <a:lvl4pPr>
              <a:buClr>
                <a:srgbClr val="41908C"/>
              </a:buClr>
              <a:defRPr/>
            </a:lvl4pPr>
            <a:lvl5pPr>
              <a:buClr>
                <a:srgbClr val="41908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718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818D-E567-BFBE-F65B-B96616298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1055350" cy="1719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91128-06C8-9E21-8748-9AEE1D350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6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7CD3-A9A0-B2F4-127F-45B0A1B62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A9577-D0B2-A71D-747E-085D8C98C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41908C"/>
              </a:buClr>
              <a:defRPr/>
            </a:lvl1pPr>
            <a:lvl2pPr>
              <a:buClr>
                <a:srgbClr val="41908C"/>
              </a:buClr>
              <a:defRPr/>
            </a:lvl2pPr>
            <a:lvl3pPr>
              <a:buClr>
                <a:srgbClr val="41908C"/>
              </a:buClr>
              <a:defRPr/>
            </a:lvl3pPr>
            <a:lvl4pPr>
              <a:buClr>
                <a:srgbClr val="41908C"/>
              </a:buClr>
              <a:defRPr/>
            </a:lvl4pPr>
            <a:lvl5pPr>
              <a:buClr>
                <a:srgbClr val="41908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34C5E-6ED0-3340-7A59-66E65DF84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41908C"/>
              </a:buClr>
              <a:defRPr/>
            </a:lvl1pPr>
            <a:lvl2pPr>
              <a:buClr>
                <a:srgbClr val="41908C"/>
              </a:buClr>
              <a:defRPr/>
            </a:lvl2pPr>
            <a:lvl3pPr>
              <a:buClr>
                <a:srgbClr val="41908C"/>
              </a:buClr>
              <a:defRPr/>
            </a:lvl3pPr>
            <a:lvl4pPr>
              <a:buClr>
                <a:srgbClr val="41908C"/>
              </a:buClr>
              <a:defRPr/>
            </a:lvl4pPr>
            <a:lvl5pPr>
              <a:buClr>
                <a:srgbClr val="41908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08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F87E-451E-ADE9-49EC-2F9354F9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29948-C642-D12D-B0C7-47BEF16A8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C14CE-9755-5046-987D-D965BD584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rgbClr val="41908C"/>
              </a:buClr>
              <a:defRPr/>
            </a:lvl1pPr>
            <a:lvl2pPr>
              <a:buClr>
                <a:srgbClr val="41908C"/>
              </a:buClr>
              <a:defRPr/>
            </a:lvl2pPr>
            <a:lvl3pPr>
              <a:buClr>
                <a:srgbClr val="41908C"/>
              </a:buClr>
              <a:defRPr/>
            </a:lvl3pPr>
            <a:lvl4pPr>
              <a:buClr>
                <a:srgbClr val="41908C"/>
              </a:buClr>
              <a:defRPr/>
            </a:lvl4pPr>
            <a:lvl5pPr>
              <a:buClr>
                <a:srgbClr val="41908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3C27F6-D431-3094-3C12-3C5C6628C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D0430-46F4-80B9-BD99-5C1E56236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41908C"/>
              </a:buClr>
              <a:defRPr/>
            </a:lvl1pPr>
            <a:lvl2pPr>
              <a:buClr>
                <a:srgbClr val="41908C"/>
              </a:buClr>
              <a:defRPr/>
            </a:lvl2pPr>
            <a:lvl3pPr>
              <a:buClr>
                <a:srgbClr val="41908C"/>
              </a:buClr>
              <a:defRPr/>
            </a:lvl3pPr>
            <a:lvl4pPr>
              <a:buClr>
                <a:srgbClr val="41908C"/>
              </a:buClr>
              <a:defRPr/>
            </a:lvl4pPr>
            <a:lvl5pPr>
              <a:buClr>
                <a:srgbClr val="41908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91D056-D41A-D0D7-0619-9201163E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49960A-C5AA-C94E-850B-D37E1BC1108D}" type="datetimeFigureOut">
              <a:rPr lang="en-US" smtClean="0"/>
              <a:t>2/1/24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6648F4-2168-A883-44EF-38348679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88F3B1-2ADA-F164-3DE6-B47C7A0A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94FD-BEE3-E849-830F-324F108E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1BEDA-A678-BB03-03DC-975F07CF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157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4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B1ECC-7AFB-902F-8C45-77A58481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0631C-547C-A674-5CDC-D3F3B3606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E1DB4-7F6F-8F19-04CD-4A5D5FEEE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57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8C9E-34FE-D168-FDE3-9A142835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FAB26-B9D9-79A9-21FA-691F89BCA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F2B46-6D84-A3EE-1DD0-D516A32FF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58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F0EA1F-C937-6931-7C2A-B90F41C49236}"/>
              </a:ext>
            </a:extLst>
          </p:cNvPr>
          <p:cNvSpPr/>
          <p:nvPr userDrawn="1"/>
        </p:nvSpPr>
        <p:spPr>
          <a:xfrm>
            <a:off x="0" y="4989443"/>
            <a:ext cx="12192000" cy="1880931"/>
          </a:xfrm>
          <a:prstGeom prst="rect">
            <a:avLst/>
          </a:prstGeom>
          <a:gradFill flip="none" rotWithShape="1">
            <a:gsLst>
              <a:gs pos="0">
                <a:srgbClr val="BCD7D8">
                  <a:tint val="66000"/>
                  <a:satMod val="160000"/>
                </a:srgbClr>
              </a:gs>
              <a:gs pos="22000">
                <a:srgbClr val="BCD7D8">
                  <a:tint val="44500"/>
                  <a:satMod val="160000"/>
                </a:srgbClr>
              </a:gs>
              <a:gs pos="100000">
                <a:schemeClr val="bg1"/>
              </a:gs>
              <a:gs pos="47000">
                <a:srgbClr val="BCD7D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FCC364-2AA5-3262-94E9-9AFACBF64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B6A75-FB91-6B77-2722-C4A51A9FF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1D582-BE06-11D1-532A-6F6CABB81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93394FD-BEE3-E849-830F-324F108E62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A64EE3-0C1B-1369-75B0-047A45E642D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82200" y="224100"/>
            <a:ext cx="1887039" cy="9976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F40EF8-B20C-0B48-2F09-7648C3B362AE}"/>
              </a:ext>
            </a:extLst>
          </p:cNvPr>
          <p:cNvSpPr txBox="1"/>
          <p:nvPr userDrawn="1"/>
        </p:nvSpPr>
        <p:spPr>
          <a:xfrm>
            <a:off x="96932" y="6389195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APPD 2024 Annual Spring Meeting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A51F9-6B35-8AB7-9F22-9F42FE4AF49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23448" y="5498150"/>
            <a:ext cx="3771619" cy="17196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6BF4A8-C1E0-D7AD-F3CE-A6D95715DFA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676465"/>
            <a:ext cx="12394573" cy="23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5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D6865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05137-99A0-B9AF-942A-56BE80097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3167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2D6865"/>
                </a:solidFill>
              </a:rPr>
              <a:t>APPD 2024 Annual Spring Meeting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D807CA9-C0A4-D393-8BC3-87C840E34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801"/>
            <a:ext cx="9144000" cy="92333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1CE3C-450D-8BB9-3DC7-BD8BD7BA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2A37A-F4AB-C228-9F90-2E98ED27B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77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</Words>
  <Application>Microsoft Macintosh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APPD 2024 Annual Spring Meeting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Pamela Carpenter</dc:creator>
  <cp:keywords/>
  <dc:description/>
  <cp:lastModifiedBy>Pamela Carpenter</cp:lastModifiedBy>
  <cp:revision>7</cp:revision>
  <dcterms:created xsi:type="dcterms:W3CDTF">2023-01-13T19:22:23Z</dcterms:created>
  <dcterms:modified xsi:type="dcterms:W3CDTF">2024-02-01T17:13:13Z</dcterms:modified>
  <cp:category/>
</cp:coreProperties>
</file>