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E7E"/>
    <a:srgbClr val="E7AE3B"/>
    <a:srgbClr val="D98443"/>
    <a:srgbClr val="DBE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12"/>
    <p:restoredTop sz="96197"/>
  </p:normalViewPr>
  <p:slideViewPr>
    <p:cSldViewPr snapToGrid="0">
      <p:cViewPr varScale="1">
        <p:scale>
          <a:sx n="82" d="100"/>
          <a:sy n="82" d="100"/>
        </p:scale>
        <p:origin x="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B8D210C3-A26C-FB48-84E9-FB77B31D6389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D452BEBE-9B51-4E4F-BF17-989148C085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5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379695-2BB4-1DA8-1550-E2A5B143B9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0194" y="13417"/>
            <a:ext cx="3394166" cy="1794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6F4549-3CB1-E2C2-A1C6-B4C7EAC15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840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endParaRPr lang="en-US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A4C834-8CDF-C86F-36C7-7EE7A3BF8F70}"/>
              </a:ext>
            </a:extLst>
          </p:cNvPr>
          <p:cNvSpPr/>
          <p:nvPr userDrawn="1"/>
        </p:nvSpPr>
        <p:spPr>
          <a:xfrm>
            <a:off x="0" y="4517291"/>
            <a:ext cx="12192000" cy="235308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BECD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F5498E-0D2E-8B37-828E-59E91CC219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4561" y="4362702"/>
            <a:ext cx="2006728" cy="21558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6F13811-3292-1553-809E-6392D4AA9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4468"/>
            <a:ext cx="9144000" cy="92333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B73A43-3EAA-CFCB-0199-5049EDDA93C8}"/>
              </a:ext>
            </a:extLst>
          </p:cNvPr>
          <p:cNvSpPr txBox="1"/>
          <p:nvPr userDrawn="1"/>
        </p:nvSpPr>
        <p:spPr>
          <a:xfrm>
            <a:off x="5884818" y="5528198"/>
            <a:ext cx="6139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D3E7E"/>
                </a:solidFill>
                <a:latin typeface="Century Gothic" panose="020B0502020202020204" pitchFamily="34" charset="0"/>
              </a:rPr>
              <a:t>March 28-31, 2023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Atlanta Marriott Marquis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Atlanta, GA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538277-E60F-77CF-C813-C4267DFC7A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2361289" y="5706062"/>
            <a:ext cx="9280208" cy="9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95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5F7E-73A2-447B-3A7D-E7C0AA60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7E751-D43B-1DDD-9CEA-3C0336FA7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66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5618F-079C-6750-5929-037573B5A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BB29A-C339-242D-9CCD-36B0FF822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65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88A9-2918-12C5-820A-80AB8B3F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19C2A-6527-C242-737B-5340399C9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75000"/>
                </a:schemeClr>
              </a:buClr>
              <a:defRPr/>
            </a:lvl1pPr>
            <a:lvl2pPr>
              <a:buClr>
                <a:schemeClr val="accent6">
                  <a:lumMod val="75000"/>
                </a:schemeClr>
              </a:buClr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  <a:lvl4pPr>
              <a:buClr>
                <a:schemeClr val="accent6">
                  <a:lumMod val="75000"/>
                </a:schemeClr>
              </a:buClr>
              <a:defRPr/>
            </a:lvl4pPr>
            <a:lvl5pPr>
              <a:buClr>
                <a:schemeClr val="accent6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718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818D-E567-BFBE-F65B-B96616298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1055350" cy="1719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91128-06C8-9E21-8748-9AEE1D350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6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7CD3-A9A0-B2F4-127F-45B0A1B62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A9577-D0B2-A71D-747E-085D8C98C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34C5E-6ED0-3340-7A59-66E65DF84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08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F87E-451E-ADE9-49EC-2F9354F9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29948-C642-D12D-B0C7-47BEF16A8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C14CE-9755-5046-987D-D965BD584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C27F6-D431-3094-3C12-3C5C6628C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D0430-46F4-80B9-BD99-5C1E56236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91D056-D41A-D0D7-0619-9201163E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49960A-C5AA-C94E-850B-D37E1BC1108D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6648F4-2168-A883-44EF-38348679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88F3B1-2ADA-F164-3DE6-B47C7A0A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94FD-BEE3-E849-830F-324F108E6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BEDA-A678-BB03-03DC-975F07CF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157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4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B1ECC-7AFB-902F-8C45-77A58481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0631C-547C-A674-5CDC-D3F3B3606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E1DB4-7F6F-8F19-04CD-4A5D5FEEE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57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8C9E-34FE-D168-FDE3-9A142835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FAB26-B9D9-79A9-21FA-691F89BCA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F2B46-6D84-A3EE-1DD0-D516A32FF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58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776877C-9B1E-1DA8-7270-F9158BAAA08A}"/>
              </a:ext>
            </a:extLst>
          </p:cNvPr>
          <p:cNvSpPr/>
          <p:nvPr userDrawn="1"/>
        </p:nvSpPr>
        <p:spPr>
          <a:xfrm>
            <a:off x="0" y="4544532"/>
            <a:ext cx="12192000" cy="235308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BECD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CC364-2AA5-3262-94E9-9AFACBF6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B6A75-FB91-6B77-2722-C4A51A9FF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1D582-BE06-11D1-532A-6F6CABB81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93394FD-BEE3-E849-830F-324F108E62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E7225-B554-A163-AE2E-0A9DA7FE18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0747" y="5656644"/>
            <a:ext cx="899569" cy="966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A64EE3-0C1B-1369-75B0-047A45E642D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82200" y="224100"/>
            <a:ext cx="1887039" cy="997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F26EFA-6001-A238-AB3C-20BC96B5EA6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419600" y="6406075"/>
            <a:ext cx="7772400" cy="369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1F40EF8-B20C-0B48-2F09-7648C3B362AE}"/>
              </a:ext>
            </a:extLst>
          </p:cNvPr>
          <p:cNvSpPr txBox="1"/>
          <p:nvPr userDrawn="1"/>
        </p:nvSpPr>
        <p:spPr>
          <a:xfrm>
            <a:off x="150223" y="6467180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APPD 2023 Annual Spring Meeting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5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D3E7E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05137-99A0-B9AF-942A-56BE80097B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APPD 2023 Annual Spring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D2C46-F5B1-E9EF-657F-076C953B6B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Including the MPPDA Annual Meeting </a:t>
            </a:r>
          </a:p>
        </p:txBody>
      </p:sp>
    </p:spTree>
    <p:extLst>
      <p:ext uri="{BB962C8B-B14F-4D97-AF65-F5344CB8AC3E}">
        <p14:creationId xmlns:p14="http://schemas.microsoft.com/office/powerpoint/2010/main" val="24777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CE3C-450D-8BB9-3DC7-BD8BD7BA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2A37A-F4AB-C228-9F90-2E98ED27B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77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APPD 2023 Annual Spring Meeting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Pamela Carpenter</dc:creator>
  <cp:keywords/>
  <dc:description/>
  <cp:lastModifiedBy>Colleen@appd.org</cp:lastModifiedBy>
  <cp:revision>4</cp:revision>
  <dcterms:created xsi:type="dcterms:W3CDTF">2023-01-13T19:22:23Z</dcterms:created>
  <dcterms:modified xsi:type="dcterms:W3CDTF">2023-01-13T20:56:52Z</dcterms:modified>
  <cp:category/>
</cp:coreProperties>
</file>